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notesMasterIdLst>
    <p:notesMasterId r:id="rId30"/>
  </p:notesMasterIdLst>
  <p:sldIdLst>
    <p:sldId id="256" r:id="rId2"/>
    <p:sldId id="258" r:id="rId3"/>
    <p:sldId id="259" r:id="rId4"/>
    <p:sldId id="263" r:id="rId5"/>
    <p:sldId id="279" r:id="rId6"/>
    <p:sldId id="286" r:id="rId7"/>
    <p:sldId id="287" r:id="rId8"/>
    <p:sldId id="260" r:id="rId9"/>
    <p:sldId id="261" r:id="rId10"/>
    <p:sldId id="285" r:id="rId11"/>
    <p:sldId id="264" r:id="rId12"/>
    <p:sldId id="265" r:id="rId13"/>
    <p:sldId id="266" r:id="rId14"/>
    <p:sldId id="267" r:id="rId15"/>
    <p:sldId id="275" r:id="rId16"/>
    <p:sldId id="281" r:id="rId17"/>
    <p:sldId id="269" r:id="rId18"/>
    <p:sldId id="282" r:id="rId19"/>
    <p:sldId id="283" r:id="rId20"/>
    <p:sldId id="284" r:id="rId21"/>
    <p:sldId id="271" r:id="rId22"/>
    <p:sldId id="272" r:id="rId23"/>
    <p:sldId id="273" r:id="rId24"/>
    <p:sldId id="274" r:id="rId25"/>
    <p:sldId id="277" r:id="rId26"/>
    <p:sldId id="278" r:id="rId27"/>
    <p:sldId id="280" r:id="rId28"/>
    <p:sldId id="276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0" d="100"/>
          <a:sy n="90" d="100"/>
        </p:scale>
        <p:origin x="-1432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4D019A-F494-7147-A0E0-11BC4BCB9140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</dgm:pt>
    <dgm:pt modelId="{8864461E-43B9-994A-BCB1-8D5A84B12F1C}">
      <dgm:prSet phldrT="[Text]"/>
      <dgm:spPr/>
      <dgm:t>
        <a:bodyPr/>
        <a:lstStyle/>
        <a:p>
          <a:r>
            <a:rPr lang="en-US" dirty="0" smtClean="0"/>
            <a:t>Code</a:t>
          </a:r>
          <a:endParaRPr lang="en-US" dirty="0"/>
        </a:p>
      </dgm:t>
    </dgm:pt>
    <dgm:pt modelId="{4C5B78BF-DEC5-1140-A497-B49FAF299BFF}" type="parTrans" cxnId="{17320F9D-83EE-BD40-9CE8-5F020B3515AB}">
      <dgm:prSet/>
      <dgm:spPr/>
      <dgm:t>
        <a:bodyPr/>
        <a:lstStyle/>
        <a:p>
          <a:endParaRPr lang="en-US"/>
        </a:p>
      </dgm:t>
    </dgm:pt>
    <dgm:pt modelId="{A36B2033-9B71-9941-81A2-3CFDEC1D51AA}" type="sibTrans" cxnId="{17320F9D-83EE-BD40-9CE8-5F020B3515AB}">
      <dgm:prSet/>
      <dgm:spPr/>
      <dgm:t>
        <a:bodyPr/>
        <a:lstStyle/>
        <a:p>
          <a:endParaRPr lang="en-US"/>
        </a:p>
      </dgm:t>
    </dgm:pt>
    <dgm:pt modelId="{81D38520-73D2-E641-B2EA-11D17E783835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84A3306A-8B6D-0744-B966-A98F1608D7C4}" type="parTrans" cxnId="{BE2E29D8-33E6-FD4E-A35B-19646D005C7E}">
      <dgm:prSet/>
      <dgm:spPr/>
      <dgm:t>
        <a:bodyPr/>
        <a:lstStyle/>
        <a:p>
          <a:endParaRPr lang="en-US"/>
        </a:p>
      </dgm:t>
    </dgm:pt>
    <dgm:pt modelId="{508D4B95-9733-CF48-B448-898F2BD6FD41}" type="sibTrans" cxnId="{BE2E29D8-33E6-FD4E-A35B-19646D005C7E}">
      <dgm:prSet/>
      <dgm:spPr/>
      <dgm:t>
        <a:bodyPr/>
        <a:lstStyle/>
        <a:p>
          <a:endParaRPr lang="en-US"/>
        </a:p>
      </dgm:t>
    </dgm:pt>
    <dgm:pt modelId="{18FA4D07-B8BB-3943-955B-B1D185160C9F}">
      <dgm:prSet phldrT="[Text]"/>
      <dgm:spPr/>
      <dgm:t>
        <a:bodyPr/>
        <a:lstStyle/>
        <a:p>
          <a:r>
            <a:rPr lang="en-US" dirty="0" smtClean="0"/>
            <a:t>Deploy</a:t>
          </a:r>
          <a:endParaRPr lang="en-US" dirty="0"/>
        </a:p>
      </dgm:t>
    </dgm:pt>
    <dgm:pt modelId="{273FCF2A-B056-B04F-A15A-CB0487252F69}" type="parTrans" cxnId="{E592E2CB-414F-3D44-BED3-1B01BADABEE4}">
      <dgm:prSet/>
      <dgm:spPr/>
      <dgm:t>
        <a:bodyPr/>
        <a:lstStyle/>
        <a:p>
          <a:endParaRPr lang="en-US"/>
        </a:p>
      </dgm:t>
    </dgm:pt>
    <dgm:pt modelId="{3E0BC7FD-9EBC-EA42-A963-67BEE1B35039}" type="sibTrans" cxnId="{E592E2CB-414F-3D44-BED3-1B01BADABEE4}">
      <dgm:prSet/>
      <dgm:spPr/>
      <dgm:t>
        <a:bodyPr/>
        <a:lstStyle/>
        <a:p>
          <a:endParaRPr lang="en-US"/>
        </a:p>
      </dgm:t>
    </dgm:pt>
    <dgm:pt modelId="{8DA5D74C-BA96-C345-AC2C-D64741295B06}" type="pres">
      <dgm:prSet presAssocID="{F34D019A-F494-7147-A0E0-11BC4BCB9140}" presName="Name0" presStyleCnt="0">
        <dgm:presLayoutVars>
          <dgm:dir/>
          <dgm:animLvl val="lvl"/>
          <dgm:resizeHandles val="exact"/>
        </dgm:presLayoutVars>
      </dgm:prSet>
      <dgm:spPr/>
    </dgm:pt>
    <dgm:pt modelId="{5F2B2620-424A-E742-80B7-2B5B8B5980F5}" type="pres">
      <dgm:prSet presAssocID="{8864461E-43B9-994A-BCB1-8D5A84B12F1C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0DB575-3E2A-D145-AD03-AD69BA8AAC9A}" type="pres">
      <dgm:prSet presAssocID="{A36B2033-9B71-9941-81A2-3CFDEC1D51AA}" presName="parTxOnlySpace" presStyleCnt="0"/>
      <dgm:spPr/>
    </dgm:pt>
    <dgm:pt modelId="{CA9B1A2E-E12B-224E-8A95-B2BB4C88FA05}" type="pres">
      <dgm:prSet presAssocID="{81D38520-73D2-E641-B2EA-11D17E78383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B371A5-D112-EE40-A084-AEDAA6525954}" type="pres">
      <dgm:prSet presAssocID="{508D4B95-9733-CF48-B448-898F2BD6FD41}" presName="parTxOnlySpace" presStyleCnt="0"/>
      <dgm:spPr/>
    </dgm:pt>
    <dgm:pt modelId="{98ECD8B9-2137-9448-8B40-7FAA7CB65694}" type="pres">
      <dgm:prSet presAssocID="{18FA4D07-B8BB-3943-955B-B1D185160C9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0EF6FB4-C674-8A46-BE95-4AB7A36B18CF}" type="presOf" srcId="{81D38520-73D2-E641-B2EA-11D17E783835}" destId="{CA9B1A2E-E12B-224E-8A95-B2BB4C88FA05}" srcOrd="0" destOrd="0" presId="urn:microsoft.com/office/officeart/2005/8/layout/chevron1"/>
    <dgm:cxn modelId="{BFAF5F4B-9EC1-0742-A181-1C6A5F40559D}" type="presOf" srcId="{8864461E-43B9-994A-BCB1-8D5A84B12F1C}" destId="{5F2B2620-424A-E742-80B7-2B5B8B5980F5}" srcOrd="0" destOrd="0" presId="urn:microsoft.com/office/officeart/2005/8/layout/chevron1"/>
    <dgm:cxn modelId="{E592E2CB-414F-3D44-BED3-1B01BADABEE4}" srcId="{F34D019A-F494-7147-A0E0-11BC4BCB9140}" destId="{18FA4D07-B8BB-3943-955B-B1D185160C9F}" srcOrd="2" destOrd="0" parTransId="{273FCF2A-B056-B04F-A15A-CB0487252F69}" sibTransId="{3E0BC7FD-9EBC-EA42-A963-67BEE1B35039}"/>
    <dgm:cxn modelId="{BE2E29D8-33E6-FD4E-A35B-19646D005C7E}" srcId="{F34D019A-F494-7147-A0E0-11BC4BCB9140}" destId="{81D38520-73D2-E641-B2EA-11D17E783835}" srcOrd="1" destOrd="0" parTransId="{84A3306A-8B6D-0744-B966-A98F1608D7C4}" sibTransId="{508D4B95-9733-CF48-B448-898F2BD6FD41}"/>
    <dgm:cxn modelId="{17320F9D-83EE-BD40-9CE8-5F020B3515AB}" srcId="{F34D019A-F494-7147-A0E0-11BC4BCB9140}" destId="{8864461E-43B9-994A-BCB1-8D5A84B12F1C}" srcOrd="0" destOrd="0" parTransId="{4C5B78BF-DEC5-1140-A497-B49FAF299BFF}" sibTransId="{A36B2033-9B71-9941-81A2-3CFDEC1D51AA}"/>
    <dgm:cxn modelId="{D24E446E-557F-F14B-8337-5B1340502EED}" type="presOf" srcId="{F34D019A-F494-7147-A0E0-11BC4BCB9140}" destId="{8DA5D74C-BA96-C345-AC2C-D64741295B06}" srcOrd="0" destOrd="0" presId="urn:microsoft.com/office/officeart/2005/8/layout/chevron1"/>
    <dgm:cxn modelId="{049B453C-8A9F-204E-A134-94F3E58C12E4}" type="presOf" srcId="{18FA4D07-B8BB-3943-955B-B1D185160C9F}" destId="{98ECD8B9-2137-9448-8B40-7FAA7CB65694}" srcOrd="0" destOrd="0" presId="urn:microsoft.com/office/officeart/2005/8/layout/chevron1"/>
    <dgm:cxn modelId="{B7C0B4D1-2835-2443-A030-888FC5667F8A}" type="presParOf" srcId="{8DA5D74C-BA96-C345-AC2C-D64741295B06}" destId="{5F2B2620-424A-E742-80B7-2B5B8B5980F5}" srcOrd="0" destOrd="0" presId="urn:microsoft.com/office/officeart/2005/8/layout/chevron1"/>
    <dgm:cxn modelId="{C099C21F-77E4-AD41-BAC2-01AF637A8932}" type="presParOf" srcId="{8DA5D74C-BA96-C345-AC2C-D64741295B06}" destId="{E20DB575-3E2A-D145-AD03-AD69BA8AAC9A}" srcOrd="1" destOrd="0" presId="urn:microsoft.com/office/officeart/2005/8/layout/chevron1"/>
    <dgm:cxn modelId="{B50B1750-E0E6-B24D-B248-93A1CF3156B6}" type="presParOf" srcId="{8DA5D74C-BA96-C345-AC2C-D64741295B06}" destId="{CA9B1A2E-E12B-224E-8A95-B2BB4C88FA05}" srcOrd="2" destOrd="0" presId="urn:microsoft.com/office/officeart/2005/8/layout/chevron1"/>
    <dgm:cxn modelId="{B71AB3F7-B549-6B4D-BC03-F1AAAB658663}" type="presParOf" srcId="{8DA5D74C-BA96-C345-AC2C-D64741295B06}" destId="{1CB371A5-D112-EE40-A084-AEDAA6525954}" srcOrd="3" destOrd="0" presId="urn:microsoft.com/office/officeart/2005/8/layout/chevron1"/>
    <dgm:cxn modelId="{B27F136F-8E61-2344-94D2-2A361C685BD0}" type="presParOf" srcId="{8DA5D74C-BA96-C345-AC2C-D64741295B06}" destId="{98ECD8B9-2137-9448-8B40-7FAA7CB6569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4D019A-F494-7147-A0E0-11BC4BCB9140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</dgm:pt>
    <dgm:pt modelId="{8864461E-43B9-994A-BCB1-8D5A84B12F1C}">
      <dgm:prSet phldrT="[Text]"/>
      <dgm:spPr/>
      <dgm:t>
        <a:bodyPr/>
        <a:lstStyle/>
        <a:p>
          <a:r>
            <a:rPr lang="en-US" dirty="0" smtClean="0"/>
            <a:t>Code</a:t>
          </a:r>
          <a:endParaRPr lang="en-US" dirty="0"/>
        </a:p>
      </dgm:t>
    </dgm:pt>
    <dgm:pt modelId="{4C5B78BF-DEC5-1140-A497-B49FAF299BFF}" type="parTrans" cxnId="{17320F9D-83EE-BD40-9CE8-5F020B3515AB}">
      <dgm:prSet/>
      <dgm:spPr/>
      <dgm:t>
        <a:bodyPr/>
        <a:lstStyle/>
        <a:p>
          <a:endParaRPr lang="en-US"/>
        </a:p>
      </dgm:t>
    </dgm:pt>
    <dgm:pt modelId="{A36B2033-9B71-9941-81A2-3CFDEC1D51AA}" type="sibTrans" cxnId="{17320F9D-83EE-BD40-9CE8-5F020B3515AB}">
      <dgm:prSet/>
      <dgm:spPr/>
      <dgm:t>
        <a:bodyPr/>
        <a:lstStyle/>
        <a:p>
          <a:endParaRPr lang="en-US"/>
        </a:p>
      </dgm:t>
    </dgm:pt>
    <dgm:pt modelId="{81D38520-73D2-E641-B2EA-11D17E783835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84A3306A-8B6D-0744-B966-A98F1608D7C4}" type="parTrans" cxnId="{BE2E29D8-33E6-FD4E-A35B-19646D005C7E}">
      <dgm:prSet/>
      <dgm:spPr/>
      <dgm:t>
        <a:bodyPr/>
        <a:lstStyle/>
        <a:p>
          <a:endParaRPr lang="en-US"/>
        </a:p>
      </dgm:t>
    </dgm:pt>
    <dgm:pt modelId="{508D4B95-9733-CF48-B448-898F2BD6FD41}" type="sibTrans" cxnId="{BE2E29D8-33E6-FD4E-A35B-19646D005C7E}">
      <dgm:prSet/>
      <dgm:spPr/>
      <dgm:t>
        <a:bodyPr/>
        <a:lstStyle/>
        <a:p>
          <a:endParaRPr lang="en-US"/>
        </a:p>
      </dgm:t>
    </dgm:pt>
    <dgm:pt modelId="{18FA4D07-B8BB-3943-955B-B1D185160C9F}">
      <dgm:prSet phldrT="[Text]"/>
      <dgm:spPr/>
      <dgm:t>
        <a:bodyPr/>
        <a:lstStyle/>
        <a:p>
          <a:r>
            <a:rPr lang="en-US" dirty="0" smtClean="0"/>
            <a:t>Deploy</a:t>
          </a:r>
          <a:endParaRPr lang="en-US" dirty="0"/>
        </a:p>
      </dgm:t>
    </dgm:pt>
    <dgm:pt modelId="{273FCF2A-B056-B04F-A15A-CB0487252F69}" type="parTrans" cxnId="{E592E2CB-414F-3D44-BED3-1B01BADABEE4}">
      <dgm:prSet/>
      <dgm:spPr/>
      <dgm:t>
        <a:bodyPr/>
        <a:lstStyle/>
        <a:p>
          <a:endParaRPr lang="en-US"/>
        </a:p>
      </dgm:t>
    </dgm:pt>
    <dgm:pt modelId="{3E0BC7FD-9EBC-EA42-A963-67BEE1B35039}" type="sibTrans" cxnId="{E592E2CB-414F-3D44-BED3-1B01BADABEE4}">
      <dgm:prSet/>
      <dgm:spPr/>
      <dgm:t>
        <a:bodyPr/>
        <a:lstStyle/>
        <a:p>
          <a:endParaRPr lang="en-US"/>
        </a:p>
      </dgm:t>
    </dgm:pt>
    <dgm:pt modelId="{8DA5D74C-BA96-C345-AC2C-D64741295B06}" type="pres">
      <dgm:prSet presAssocID="{F34D019A-F494-7147-A0E0-11BC4BCB9140}" presName="Name0" presStyleCnt="0">
        <dgm:presLayoutVars>
          <dgm:dir/>
          <dgm:animLvl val="lvl"/>
          <dgm:resizeHandles val="exact"/>
        </dgm:presLayoutVars>
      </dgm:prSet>
      <dgm:spPr/>
    </dgm:pt>
    <dgm:pt modelId="{5F2B2620-424A-E742-80B7-2B5B8B5980F5}" type="pres">
      <dgm:prSet presAssocID="{8864461E-43B9-994A-BCB1-8D5A84B12F1C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0DB575-3E2A-D145-AD03-AD69BA8AAC9A}" type="pres">
      <dgm:prSet presAssocID="{A36B2033-9B71-9941-81A2-3CFDEC1D51AA}" presName="parTxOnlySpace" presStyleCnt="0"/>
      <dgm:spPr/>
    </dgm:pt>
    <dgm:pt modelId="{CA9B1A2E-E12B-224E-8A95-B2BB4C88FA05}" type="pres">
      <dgm:prSet presAssocID="{81D38520-73D2-E641-B2EA-11D17E78383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B371A5-D112-EE40-A084-AEDAA6525954}" type="pres">
      <dgm:prSet presAssocID="{508D4B95-9733-CF48-B448-898F2BD6FD41}" presName="parTxOnlySpace" presStyleCnt="0"/>
      <dgm:spPr/>
    </dgm:pt>
    <dgm:pt modelId="{98ECD8B9-2137-9448-8B40-7FAA7CB65694}" type="pres">
      <dgm:prSet presAssocID="{18FA4D07-B8BB-3943-955B-B1D185160C9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4C752F7-B647-3C43-82A0-1F60A9418C1D}" type="presOf" srcId="{81D38520-73D2-E641-B2EA-11D17E783835}" destId="{CA9B1A2E-E12B-224E-8A95-B2BB4C88FA05}" srcOrd="0" destOrd="0" presId="urn:microsoft.com/office/officeart/2005/8/layout/chevron1"/>
    <dgm:cxn modelId="{DE80F2CF-8321-774D-9DBE-0BBB7E350442}" type="presOf" srcId="{F34D019A-F494-7147-A0E0-11BC4BCB9140}" destId="{8DA5D74C-BA96-C345-AC2C-D64741295B06}" srcOrd="0" destOrd="0" presId="urn:microsoft.com/office/officeart/2005/8/layout/chevron1"/>
    <dgm:cxn modelId="{EE92442F-24DF-1040-B6E9-BF303D6995DB}" type="presOf" srcId="{8864461E-43B9-994A-BCB1-8D5A84B12F1C}" destId="{5F2B2620-424A-E742-80B7-2B5B8B5980F5}" srcOrd="0" destOrd="0" presId="urn:microsoft.com/office/officeart/2005/8/layout/chevron1"/>
    <dgm:cxn modelId="{E592E2CB-414F-3D44-BED3-1B01BADABEE4}" srcId="{F34D019A-F494-7147-A0E0-11BC4BCB9140}" destId="{18FA4D07-B8BB-3943-955B-B1D185160C9F}" srcOrd="2" destOrd="0" parTransId="{273FCF2A-B056-B04F-A15A-CB0487252F69}" sibTransId="{3E0BC7FD-9EBC-EA42-A963-67BEE1B35039}"/>
    <dgm:cxn modelId="{BE2E29D8-33E6-FD4E-A35B-19646D005C7E}" srcId="{F34D019A-F494-7147-A0E0-11BC4BCB9140}" destId="{81D38520-73D2-E641-B2EA-11D17E783835}" srcOrd="1" destOrd="0" parTransId="{84A3306A-8B6D-0744-B966-A98F1608D7C4}" sibTransId="{508D4B95-9733-CF48-B448-898F2BD6FD41}"/>
    <dgm:cxn modelId="{17320F9D-83EE-BD40-9CE8-5F020B3515AB}" srcId="{F34D019A-F494-7147-A0E0-11BC4BCB9140}" destId="{8864461E-43B9-994A-BCB1-8D5A84B12F1C}" srcOrd="0" destOrd="0" parTransId="{4C5B78BF-DEC5-1140-A497-B49FAF299BFF}" sibTransId="{A36B2033-9B71-9941-81A2-3CFDEC1D51AA}"/>
    <dgm:cxn modelId="{28A674E2-3D4A-C945-AD85-5A7CB66F4A92}" type="presOf" srcId="{18FA4D07-B8BB-3943-955B-B1D185160C9F}" destId="{98ECD8B9-2137-9448-8B40-7FAA7CB65694}" srcOrd="0" destOrd="0" presId="urn:microsoft.com/office/officeart/2005/8/layout/chevron1"/>
    <dgm:cxn modelId="{1F9B71EE-A2DF-8048-BA02-08DF568E9FEC}" type="presParOf" srcId="{8DA5D74C-BA96-C345-AC2C-D64741295B06}" destId="{5F2B2620-424A-E742-80B7-2B5B8B5980F5}" srcOrd="0" destOrd="0" presId="urn:microsoft.com/office/officeart/2005/8/layout/chevron1"/>
    <dgm:cxn modelId="{64518320-8067-B14F-9F17-B6DB8A683D7B}" type="presParOf" srcId="{8DA5D74C-BA96-C345-AC2C-D64741295B06}" destId="{E20DB575-3E2A-D145-AD03-AD69BA8AAC9A}" srcOrd="1" destOrd="0" presId="urn:microsoft.com/office/officeart/2005/8/layout/chevron1"/>
    <dgm:cxn modelId="{1D9299BE-9D71-9646-BF1D-4CC88558A184}" type="presParOf" srcId="{8DA5D74C-BA96-C345-AC2C-D64741295B06}" destId="{CA9B1A2E-E12B-224E-8A95-B2BB4C88FA05}" srcOrd="2" destOrd="0" presId="urn:microsoft.com/office/officeart/2005/8/layout/chevron1"/>
    <dgm:cxn modelId="{6484734B-525C-0E4A-B75A-F190171E9C21}" type="presParOf" srcId="{8DA5D74C-BA96-C345-AC2C-D64741295B06}" destId="{1CB371A5-D112-EE40-A084-AEDAA6525954}" srcOrd="3" destOrd="0" presId="urn:microsoft.com/office/officeart/2005/8/layout/chevron1"/>
    <dgm:cxn modelId="{3F4EAFCB-826B-454F-BEA7-0F8E3091FA99}" type="presParOf" srcId="{8DA5D74C-BA96-C345-AC2C-D64741295B06}" destId="{98ECD8B9-2137-9448-8B40-7FAA7CB6569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34D019A-F494-7147-A0E0-11BC4BCB9140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</dgm:pt>
    <dgm:pt modelId="{8864461E-43B9-994A-BCB1-8D5A84B12F1C}">
      <dgm:prSet phldrT="[Text]"/>
      <dgm:spPr/>
      <dgm:t>
        <a:bodyPr/>
        <a:lstStyle/>
        <a:p>
          <a:r>
            <a:rPr lang="en-US" dirty="0" smtClean="0"/>
            <a:t>Code</a:t>
          </a:r>
          <a:endParaRPr lang="en-US" dirty="0"/>
        </a:p>
      </dgm:t>
    </dgm:pt>
    <dgm:pt modelId="{4C5B78BF-DEC5-1140-A497-B49FAF299BFF}" type="parTrans" cxnId="{17320F9D-83EE-BD40-9CE8-5F020B3515AB}">
      <dgm:prSet/>
      <dgm:spPr/>
      <dgm:t>
        <a:bodyPr/>
        <a:lstStyle/>
        <a:p>
          <a:endParaRPr lang="en-US"/>
        </a:p>
      </dgm:t>
    </dgm:pt>
    <dgm:pt modelId="{A36B2033-9B71-9941-81A2-3CFDEC1D51AA}" type="sibTrans" cxnId="{17320F9D-83EE-BD40-9CE8-5F020B3515AB}">
      <dgm:prSet/>
      <dgm:spPr/>
      <dgm:t>
        <a:bodyPr/>
        <a:lstStyle/>
        <a:p>
          <a:endParaRPr lang="en-US"/>
        </a:p>
      </dgm:t>
    </dgm:pt>
    <dgm:pt modelId="{81D38520-73D2-E641-B2EA-11D17E783835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84A3306A-8B6D-0744-B966-A98F1608D7C4}" type="parTrans" cxnId="{BE2E29D8-33E6-FD4E-A35B-19646D005C7E}">
      <dgm:prSet/>
      <dgm:spPr/>
      <dgm:t>
        <a:bodyPr/>
        <a:lstStyle/>
        <a:p>
          <a:endParaRPr lang="en-US"/>
        </a:p>
      </dgm:t>
    </dgm:pt>
    <dgm:pt modelId="{508D4B95-9733-CF48-B448-898F2BD6FD41}" type="sibTrans" cxnId="{BE2E29D8-33E6-FD4E-A35B-19646D005C7E}">
      <dgm:prSet/>
      <dgm:spPr/>
      <dgm:t>
        <a:bodyPr/>
        <a:lstStyle/>
        <a:p>
          <a:endParaRPr lang="en-US"/>
        </a:p>
      </dgm:t>
    </dgm:pt>
    <dgm:pt modelId="{18FA4D07-B8BB-3943-955B-B1D185160C9F}">
      <dgm:prSet phldrT="[Text]"/>
      <dgm:spPr/>
      <dgm:t>
        <a:bodyPr/>
        <a:lstStyle/>
        <a:p>
          <a:r>
            <a:rPr lang="en-US" dirty="0" smtClean="0"/>
            <a:t>Deploy</a:t>
          </a:r>
          <a:endParaRPr lang="en-US" dirty="0"/>
        </a:p>
      </dgm:t>
    </dgm:pt>
    <dgm:pt modelId="{273FCF2A-B056-B04F-A15A-CB0487252F69}" type="parTrans" cxnId="{E592E2CB-414F-3D44-BED3-1B01BADABEE4}">
      <dgm:prSet/>
      <dgm:spPr/>
      <dgm:t>
        <a:bodyPr/>
        <a:lstStyle/>
        <a:p>
          <a:endParaRPr lang="en-US"/>
        </a:p>
      </dgm:t>
    </dgm:pt>
    <dgm:pt modelId="{3E0BC7FD-9EBC-EA42-A963-67BEE1B35039}" type="sibTrans" cxnId="{E592E2CB-414F-3D44-BED3-1B01BADABEE4}">
      <dgm:prSet/>
      <dgm:spPr/>
      <dgm:t>
        <a:bodyPr/>
        <a:lstStyle/>
        <a:p>
          <a:endParaRPr lang="en-US"/>
        </a:p>
      </dgm:t>
    </dgm:pt>
    <dgm:pt modelId="{8DA5D74C-BA96-C345-AC2C-D64741295B06}" type="pres">
      <dgm:prSet presAssocID="{F34D019A-F494-7147-A0E0-11BC4BCB9140}" presName="Name0" presStyleCnt="0">
        <dgm:presLayoutVars>
          <dgm:dir/>
          <dgm:animLvl val="lvl"/>
          <dgm:resizeHandles val="exact"/>
        </dgm:presLayoutVars>
      </dgm:prSet>
      <dgm:spPr/>
    </dgm:pt>
    <dgm:pt modelId="{5F2B2620-424A-E742-80B7-2B5B8B5980F5}" type="pres">
      <dgm:prSet presAssocID="{8864461E-43B9-994A-BCB1-8D5A84B12F1C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0DB575-3E2A-D145-AD03-AD69BA8AAC9A}" type="pres">
      <dgm:prSet presAssocID="{A36B2033-9B71-9941-81A2-3CFDEC1D51AA}" presName="parTxOnlySpace" presStyleCnt="0"/>
      <dgm:spPr/>
    </dgm:pt>
    <dgm:pt modelId="{CA9B1A2E-E12B-224E-8A95-B2BB4C88FA05}" type="pres">
      <dgm:prSet presAssocID="{81D38520-73D2-E641-B2EA-11D17E78383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B371A5-D112-EE40-A084-AEDAA6525954}" type="pres">
      <dgm:prSet presAssocID="{508D4B95-9733-CF48-B448-898F2BD6FD41}" presName="parTxOnlySpace" presStyleCnt="0"/>
      <dgm:spPr/>
    </dgm:pt>
    <dgm:pt modelId="{98ECD8B9-2137-9448-8B40-7FAA7CB65694}" type="pres">
      <dgm:prSet presAssocID="{18FA4D07-B8BB-3943-955B-B1D185160C9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E2E29D8-33E6-FD4E-A35B-19646D005C7E}" srcId="{F34D019A-F494-7147-A0E0-11BC4BCB9140}" destId="{81D38520-73D2-E641-B2EA-11D17E783835}" srcOrd="1" destOrd="0" parTransId="{84A3306A-8B6D-0744-B966-A98F1608D7C4}" sibTransId="{508D4B95-9733-CF48-B448-898F2BD6FD41}"/>
    <dgm:cxn modelId="{4D15B00A-A221-1B43-A212-CBFFB93014F8}" type="presOf" srcId="{18FA4D07-B8BB-3943-955B-B1D185160C9F}" destId="{98ECD8B9-2137-9448-8B40-7FAA7CB65694}" srcOrd="0" destOrd="0" presId="urn:microsoft.com/office/officeart/2005/8/layout/chevron1"/>
    <dgm:cxn modelId="{828D1242-E976-6C43-9948-0E47F76CD795}" type="presOf" srcId="{81D38520-73D2-E641-B2EA-11D17E783835}" destId="{CA9B1A2E-E12B-224E-8A95-B2BB4C88FA05}" srcOrd="0" destOrd="0" presId="urn:microsoft.com/office/officeart/2005/8/layout/chevron1"/>
    <dgm:cxn modelId="{6E99DB6B-0B15-E24E-8818-9FFE68D46E89}" type="presOf" srcId="{F34D019A-F494-7147-A0E0-11BC4BCB9140}" destId="{8DA5D74C-BA96-C345-AC2C-D64741295B06}" srcOrd="0" destOrd="0" presId="urn:microsoft.com/office/officeart/2005/8/layout/chevron1"/>
    <dgm:cxn modelId="{17320F9D-83EE-BD40-9CE8-5F020B3515AB}" srcId="{F34D019A-F494-7147-A0E0-11BC4BCB9140}" destId="{8864461E-43B9-994A-BCB1-8D5A84B12F1C}" srcOrd="0" destOrd="0" parTransId="{4C5B78BF-DEC5-1140-A497-B49FAF299BFF}" sibTransId="{A36B2033-9B71-9941-81A2-3CFDEC1D51AA}"/>
    <dgm:cxn modelId="{E592E2CB-414F-3D44-BED3-1B01BADABEE4}" srcId="{F34D019A-F494-7147-A0E0-11BC4BCB9140}" destId="{18FA4D07-B8BB-3943-955B-B1D185160C9F}" srcOrd="2" destOrd="0" parTransId="{273FCF2A-B056-B04F-A15A-CB0487252F69}" sibTransId="{3E0BC7FD-9EBC-EA42-A963-67BEE1B35039}"/>
    <dgm:cxn modelId="{364BFEA9-CE41-9B4F-AD56-890D59E1BEA6}" type="presOf" srcId="{8864461E-43B9-994A-BCB1-8D5A84B12F1C}" destId="{5F2B2620-424A-E742-80B7-2B5B8B5980F5}" srcOrd="0" destOrd="0" presId="urn:microsoft.com/office/officeart/2005/8/layout/chevron1"/>
    <dgm:cxn modelId="{0F6AD3BE-B9F8-0C41-A498-958BE2D51F41}" type="presParOf" srcId="{8DA5D74C-BA96-C345-AC2C-D64741295B06}" destId="{5F2B2620-424A-E742-80B7-2B5B8B5980F5}" srcOrd="0" destOrd="0" presId="urn:microsoft.com/office/officeart/2005/8/layout/chevron1"/>
    <dgm:cxn modelId="{28116B2D-7A7E-E54B-8431-D10FAD7F0BA5}" type="presParOf" srcId="{8DA5D74C-BA96-C345-AC2C-D64741295B06}" destId="{E20DB575-3E2A-D145-AD03-AD69BA8AAC9A}" srcOrd="1" destOrd="0" presId="urn:microsoft.com/office/officeart/2005/8/layout/chevron1"/>
    <dgm:cxn modelId="{DA0F9262-8205-5D40-B357-9B0B57E209C6}" type="presParOf" srcId="{8DA5D74C-BA96-C345-AC2C-D64741295B06}" destId="{CA9B1A2E-E12B-224E-8A95-B2BB4C88FA05}" srcOrd="2" destOrd="0" presId="urn:microsoft.com/office/officeart/2005/8/layout/chevron1"/>
    <dgm:cxn modelId="{A067D8A3-289F-9546-A1C1-FF64B0F0C2D0}" type="presParOf" srcId="{8DA5D74C-BA96-C345-AC2C-D64741295B06}" destId="{1CB371A5-D112-EE40-A084-AEDAA6525954}" srcOrd="3" destOrd="0" presId="urn:microsoft.com/office/officeart/2005/8/layout/chevron1"/>
    <dgm:cxn modelId="{4AB8C5C1-E499-6245-A8A0-31A4A5A5A167}" type="presParOf" srcId="{8DA5D74C-BA96-C345-AC2C-D64741295B06}" destId="{98ECD8B9-2137-9448-8B40-7FAA7CB6569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6210683-481A-D246-9A52-90850382B703}" type="doc">
      <dgm:prSet loTypeId="urn:microsoft.com/office/officeart/2005/8/layout/cycle1" loCatId="cycle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5023B25-25B0-3640-AD76-46BECB650F71}">
      <dgm:prSet phldrT="[Text]"/>
      <dgm:spPr/>
      <dgm:t>
        <a:bodyPr/>
        <a:lstStyle/>
        <a:p>
          <a:r>
            <a:rPr lang="en-US" dirty="0" smtClean="0"/>
            <a:t>Conversation</a:t>
          </a:r>
          <a:endParaRPr lang="en-US" dirty="0"/>
        </a:p>
      </dgm:t>
    </dgm:pt>
    <dgm:pt modelId="{AA67FA9E-2DC6-C241-93AF-D2642A8D2A2C}" type="parTrans" cxnId="{57EDA5AE-2CBA-174A-A270-7B15940F1CF5}">
      <dgm:prSet/>
      <dgm:spPr/>
      <dgm:t>
        <a:bodyPr/>
        <a:lstStyle/>
        <a:p>
          <a:endParaRPr lang="en-US"/>
        </a:p>
      </dgm:t>
    </dgm:pt>
    <dgm:pt modelId="{3EF67E7C-D751-4646-A09A-F841C65202E0}" type="sibTrans" cxnId="{57EDA5AE-2CBA-174A-A270-7B15940F1CF5}">
      <dgm:prSet/>
      <dgm:spPr/>
      <dgm:t>
        <a:bodyPr/>
        <a:lstStyle/>
        <a:p>
          <a:endParaRPr lang="en-US"/>
        </a:p>
      </dgm:t>
    </dgm:pt>
    <dgm:pt modelId="{AEBB26B4-C421-D44E-BD5B-4E074F3C2768}">
      <dgm:prSet phldrT="[Text]"/>
      <dgm:spPr/>
      <dgm:t>
        <a:bodyPr/>
        <a:lstStyle/>
        <a:p>
          <a:r>
            <a:rPr lang="en-US" dirty="0" smtClean="0"/>
            <a:t>Test Cases</a:t>
          </a:r>
          <a:endParaRPr lang="en-US" dirty="0"/>
        </a:p>
      </dgm:t>
    </dgm:pt>
    <dgm:pt modelId="{D237EDB0-2B3C-5F4A-85A4-EE346DD6E1C4}" type="parTrans" cxnId="{961369DE-DEAD-1344-BAF2-BE3734548C01}">
      <dgm:prSet/>
      <dgm:spPr/>
      <dgm:t>
        <a:bodyPr/>
        <a:lstStyle/>
        <a:p>
          <a:endParaRPr lang="en-US"/>
        </a:p>
      </dgm:t>
    </dgm:pt>
    <dgm:pt modelId="{B03C6E71-AA4B-FD4A-A520-161BE3F48620}" type="sibTrans" cxnId="{961369DE-DEAD-1344-BAF2-BE3734548C01}">
      <dgm:prSet/>
      <dgm:spPr/>
      <dgm:t>
        <a:bodyPr/>
        <a:lstStyle/>
        <a:p>
          <a:endParaRPr lang="en-US"/>
        </a:p>
      </dgm:t>
    </dgm:pt>
    <dgm:pt modelId="{E95EFB8B-7A05-BC4F-B66F-519F4AC9B8F8}">
      <dgm:prSet phldrT="[Text]"/>
      <dgm:spPr/>
      <dgm:t>
        <a:bodyPr/>
        <a:lstStyle/>
        <a:p>
          <a:r>
            <a:rPr lang="en-US" dirty="0" smtClean="0"/>
            <a:t>Software</a:t>
          </a:r>
          <a:endParaRPr lang="en-US" dirty="0"/>
        </a:p>
      </dgm:t>
    </dgm:pt>
    <dgm:pt modelId="{8DBAFEC2-FF41-CE42-BF5B-102B2ADA7619}" type="parTrans" cxnId="{A8161D5E-FB13-9548-A4D7-28FB6528820F}">
      <dgm:prSet/>
      <dgm:spPr/>
      <dgm:t>
        <a:bodyPr/>
        <a:lstStyle/>
        <a:p>
          <a:endParaRPr lang="en-US"/>
        </a:p>
      </dgm:t>
    </dgm:pt>
    <dgm:pt modelId="{90CD494D-EE71-524D-BF53-1E0C2587C757}" type="sibTrans" cxnId="{A8161D5E-FB13-9548-A4D7-28FB6528820F}">
      <dgm:prSet/>
      <dgm:spPr/>
      <dgm:t>
        <a:bodyPr/>
        <a:lstStyle/>
        <a:p>
          <a:endParaRPr lang="en-US"/>
        </a:p>
      </dgm:t>
    </dgm:pt>
    <dgm:pt modelId="{3AA6F777-52A4-1546-B24A-2BC826627164}">
      <dgm:prSet phldrT="[Text]"/>
      <dgm:spPr/>
      <dgm:t>
        <a:bodyPr/>
        <a:lstStyle/>
        <a:p>
          <a:r>
            <a:rPr lang="en-US" dirty="0" smtClean="0"/>
            <a:t>Idea</a:t>
          </a:r>
          <a:endParaRPr lang="en-US" dirty="0"/>
        </a:p>
      </dgm:t>
    </dgm:pt>
    <dgm:pt modelId="{5639651A-7948-4F4B-A4A5-4DEEAE1FCA4E}" type="parTrans" cxnId="{8F4FBF1C-52FF-6046-B343-3B958243E23C}">
      <dgm:prSet/>
      <dgm:spPr/>
      <dgm:t>
        <a:bodyPr/>
        <a:lstStyle/>
        <a:p>
          <a:endParaRPr lang="en-US"/>
        </a:p>
      </dgm:t>
    </dgm:pt>
    <dgm:pt modelId="{90536E7E-0976-0047-A03F-FBBD844D03B6}" type="sibTrans" cxnId="{8F4FBF1C-52FF-6046-B343-3B958243E23C}">
      <dgm:prSet/>
      <dgm:spPr/>
      <dgm:t>
        <a:bodyPr/>
        <a:lstStyle/>
        <a:p>
          <a:endParaRPr lang="en-US"/>
        </a:p>
      </dgm:t>
    </dgm:pt>
    <dgm:pt modelId="{13BF284D-EC38-F141-B742-769B595A4781}" type="pres">
      <dgm:prSet presAssocID="{66210683-481A-D246-9A52-90850382B70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4EFE9C7-F172-2C44-9971-3D309BB0FC5A}" type="pres">
      <dgm:prSet presAssocID="{85023B25-25B0-3640-AD76-46BECB650F71}" presName="dummy" presStyleCnt="0"/>
      <dgm:spPr/>
    </dgm:pt>
    <dgm:pt modelId="{D016E4E9-D053-9347-8B95-18466DB88E2A}" type="pres">
      <dgm:prSet presAssocID="{85023B25-25B0-3640-AD76-46BECB650F71}" presName="node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76DB05-FAB9-E34E-A81F-F2C6FA056EC3}" type="pres">
      <dgm:prSet presAssocID="{3EF67E7C-D751-4646-A09A-F841C65202E0}" presName="sibTrans" presStyleLbl="node1" presStyleIdx="0" presStyleCnt="4"/>
      <dgm:spPr/>
      <dgm:t>
        <a:bodyPr/>
        <a:lstStyle/>
        <a:p>
          <a:endParaRPr lang="en-US"/>
        </a:p>
      </dgm:t>
    </dgm:pt>
    <dgm:pt modelId="{85AD8509-1080-2E4C-951E-7314EA0B2F5D}" type="pres">
      <dgm:prSet presAssocID="{AEBB26B4-C421-D44E-BD5B-4E074F3C2768}" presName="dummy" presStyleCnt="0"/>
      <dgm:spPr/>
    </dgm:pt>
    <dgm:pt modelId="{00AA28D5-D648-3040-B9C6-A8EDC445628C}" type="pres">
      <dgm:prSet presAssocID="{AEBB26B4-C421-D44E-BD5B-4E074F3C2768}" presName="node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4804B7-125E-AB44-8AF2-D7FA5C3BFA11}" type="pres">
      <dgm:prSet presAssocID="{B03C6E71-AA4B-FD4A-A520-161BE3F48620}" presName="sibTrans" presStyleLbl="node1" presStyleIdx="1" presStyleCnt="4"/>
      <dgm:spPr/>
      <dgm:t>
        <a:bodyPr/>
        <a:lstStyle/>
        <a:p>
          <a:endParaRPr lang="en-US"/>
        </a:p>
      </dgm:t>
    </dgm:pt>
    <dgm:pt modelId="{33E272A3-8836-2741-9D24-6777132D988F}" type="pres">
      <dgm:prSet presAssocID="{E95EFB8B-7A05-BC4F-B66F-519F4AC9B8F8}" presName="dummy" presStyleCnt="0"/>
      <dgm:spPr/>
    </dgm:pt>
    <dgm:pt modelId="{70E86105-D2A0-F949-B7D1-D92F7E0075E1}" type="pres">
      <dgm:prSet presAssocID="{E95EFB8B-7A05-BC4F-B66F-519F4AC9B8F8}" presName="node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9747EA-D568-D747-A954-00FB189C6017}" type="pres">
      <dgm:prSet presAssocID="{90CD494D-EE71-524D-BF53-1E0C2587C757}" presName="sibTrans" presStyleLbl="node1" presStyleIdx="2" presStyleCnt="4"/>
      <dgm:spPr/>
      <dgm:t>
        <a:bodyPr/>
        <a:lstStyle/>
        <a:p>
          <a:endParaRPr lang="en-US"/>
        </a:p>
      </dgm:t>
    </dgm:pt>
    <dgm:pt modelId="{C5043DE3-DB9B-B348-8F76-064DD5ACCF4E}" type="pres">
      <dgm:prSet presAssocID="{3AA6F777-52A4-1546-B24A-2BC826627164}" presName="dummy" presStyleCnt="0"/>
      <dgm:spPr/>
    </dgm:pt>
    <dgm:pt modelId="{81B03022-F4FB-DA4E-AB0A-74A8915B914E}" type="pres">
      <dgm:prSet presAssocID="{3AA6F777-52A4-1546-B24A-2BC826627164}" presName="node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878EB1-6114-1F43-95D4-870FC3BF991B}" type="pres">
      <dgm:prSet presAssocID="{90536E7E-0976-0047-A03F-FBBD844D03B6}" presName="sibTrans" presStyleLbl="node1" presStyleIdx="3" presStyleCnt="4"/>
      <dgm:spPr/>
      <dgm:t>
        <a:bodyPr/>
        <a:lstStyle/>
        <a:p>
          <a:endParaRPr lang="en-US"/>
        </a:p>
      </dgm:t>
    </dgm:pt>
  </dgm:ptLst>
  <dgm:cxnLst>
    <dgm:cxn modelId="{3093FC86-C2A2-CD47-B0D4-9E3E210F9AC9}" type="presOf" srcId="{3AA6F777-52A4-1546-B24A-2BC826627164}" destId="{81B03022-F4FB-DA4E-AB0A-74A8915B914E}" srcOrd="0" destOrd="0" presId="urn:microsoft.com/office/officeart/2005/8/layout/cycle1"/>
    <dgm:cxn modelId="{961369DE-DEAD-1344-BAF2-BE3734548C01}" srcId="{66210683-481A-D246-9A52-90850382B703}" destId="{AEBB26B4-C421-D44E-BD5B-4E074F3C2768}" srcOrd="1" destOrd="0" parTransId="{D237EDB0-2B3C-5F4A-85A4-EE346DD6E1C4}" sibTransId="{B03C6E71-AA4B-FD4A-A520-161BE3F48620}"/>
    <dgm:cxn modelId="{A638FFF5-BA51-8E4E-9F51-DCE38B9F125C}" type="presOf" srcId="{B03C6E71-AA4B-FD4A-A520-161BE3F48620}" destId="{EB4804B7-125E-AB44-8AF2-D7FA5C3BFA11}" srcOrd="0" destOrd="0" presId="urn:microsoft.com/office/officeart/2005/8/layout/cycle1"/>
    <dgm:cxn modelId="{57EDA5AE-2CBA-174A-A270-7B15940F1CF5}" srcId="{66210683-481A-D246-9A52-90850382B703}" destId="{85023B25-25B0-3640-AD76-46BECB650F71}" srcOrd="0" destOrd="0" parTransId="{AA67FA9E-2DC6-C241-93AF-D2642A8D2A2C}" sibTransId="{3EF67E7C-D751-4646-A09A-F841C65202E0}"/>
    <dgm:cxn modelId="{CC223A27-3A41-324F-BCF1-A43392F0376D}" type="presOf" srcId="{AEBB26B4-C421-D44E-BD5B-4E074F3C2768}" destId="{00AA28D5-D648-3040-B9C6-A8EDC445628C}" srcOrd="0" destOrd="0" presId="urn:microsoft.com/office/officeart/2005/8/layout/cycle1"/>
    <dgm:cxn modelId="{8DE08B63-12F2-3C40-B02C-810FB3FDC2CA}" type="presOf" srcId="{85023B25-25B0-3640-AD76-46BECB650F71}" destId="{D016E4E9-D053-9347-8B95-18466DB88E2A}" srcOrd="0" destOrd="0" presId="urn:microsoft.com/office/officeart/2005/8/layout/cycle1"/>
    <dgm:cxn modelId="{E66995EB-4C05-8E45-A9F3-F18EF2A842D2}" type="presOf" srcId="{66210683-481A-D246-9A52-90850382B703}" destId="{13BF284D-EC38-F141-B742-769B595A4781}" srcOrd="0" destOrd="0" presId="urn:microsoft.com/office/officeart/2005/8/layout/cycle1"/>
    <dgm:cxn modelId="{88405C31-E615-1945-8D48-3C8D265A5E75}" type="presOf" srcId="{E95EFB8B-7A05-BC4F-B66F-519F4AC9B8F8}" destId="{70E86105-D2A0-F949-B7D1-D92F7E0075E1}" srcOrd="0" destOrd="0" presId="urn:microsoft.com/office/officeart/2005/8/layout/cycle1"/>
    <dgm:cxn modelId="{8F4FBF1C-52FF-6046-B343-3B958243E23C}" srcId="{66210683-481A-D246-9A52-90850382B703}" destId="{3AA6F777-52A4-1546-B24A-2BC826627164}" srcOrd="3" destOrd="0" parTransId="{5639651A-7948-4F4B-A4A5-4DEEAE1FCA4E}" sibTransId="{90536E7E-0976-0047-A03F-FBBD844D03B6}"/>
    <dgm:cxn modelId="{A8161D5E-FB13-9548-A4D7-28FB6528820F}" srcId="{66210683-481A-D246-9A52-90850382B703}" destId="{E95EFB8B-7A05-BC4F-B66F-519F4AC9B8F8}" srcOrd="2" destOrd="0" parTransId="{8DBAFEC2-FF41-CE42-BF5B-102B2ADA7619}" sibTransId="{90CD494D-EE71-524D-BF53-1E0C2587C757}"/>
    <dgm:cxn modelId="{01CACF21-DC5B-4C40-A01F-6DD939C770F7}" type="presOf" srcId="{3EF67E7C-D751-4646-A09A-F841C65202E0}" destId="{0B76DB05-FAB9-E34E-A81F-F2C6FA056EC3}" srcOrd="0" destOrd="0" presId="urn:microsoft.com/office/officeart/2005/8/layout/cycle1"/>
    <dgm:cxn modelId="{8660488A-7C05-5148-B868-FE93EE0CEBBE}" type="presOf" srcId="{90CD494D-EE71-524D-BF53-1E0C2587C757}" destId="{659747EA-D568-D747-A954-00FB189C6017}" srcOrd="0" destOrd="0" presId="urn:microsoft.com/office/officeart/2005/8/layout/cycle1"/>
    <dgm:cxn modelId="{71DD12B7-3C62-494C-BC40-82162405EAEE}" type="presOf" srcId="{90536E7E-0976-0047-A03F-FBBD844D03B6}" destId="{8E878EB1-6114-1F43-95D4-870FC3BF991B}" srcOrd="0" destOrd="0" presId="urn:microsoft.com/office/officeart/2005/8/layout/cycle1"/>
    <dgm:cxn modelId="{8B9DD674-4729-5A4B-95C7-213496ECE4AA}" type="presParOf" srcId="{13BF284D-EC38-F141-B742-769B595A4781}" destId="{64EFE9C7-F172-2C44-9971-3D309BB0FC5A}" srcOrd="0" destOrd="0" presId="urn:microsoft.com/office/officeart/2005/8/layout/cycle1"/>
    <dgm:cxn modelId="{D97029E0-69D5-9E45-8667-196198CD0740}" type="presParOf" srcId="{13BF284D-EC38-F141-B742-769B595A4781}" destId="{D016E4E9-D053-9347-8B95-18466DB88E2A}" srcOrd="1" destOrd="0" presId="urn:microsoft.com/office/officeart/2005/8/layout/cycle1"/>
    <dgm:cxn modelId="{0ECAB879-A31C-0F42-9994-89BAA3B2E163}" type="presParOf" srcId="{13BF284D-EC38-F141-B742-769B595A4781}" destId="{0B76DB05-FAB9-E34E-A81F-F2C6FA056EC3}" srcOrd="2" destOrd="0" presId="urn:microsoft.com/office/officeart/2005/8/layout/cycle1"/>
    <dgm:cxn modelId="{D8BEA44D-C0E8-BE48-A4D5-D59CCB4B7167}" type="presParOf" srcId="{13BF284D-EC38-F141-B742-769B595A4781}" destId="{85AD8509-1080-2E4C-951E-7314EA0B2F5D}" srcOrd="3" destOrd="0" presId="urn:microsoft.com/office/officeart/2005/8/layout/cycle1"/>
    <dgm:cxn modelId="{B6CD8A36-9250-FD47-A016-923DB43A907B}" type="presParOf" srcId="{13BF284D-EC38-F141-B742-769B595A4781}" destId="{00AA28D5-D648-3040-B9C6-A8EDC445628C}" srcOrd="4" destOrd="0" presId="urn:microsoft.com/office/officeart/2005/8/layout/cycle1"/>
    <dgm:cxn modelId="{62B40C92-9389-1846-A964-49539F522B57}" type="presParOf" srcId="{13BF284D-EC38-F141-B742-769B595A4781}" destId="{EB4804B7-125E-AB44-8AF2-D7FA5C3BFA11}" srcOrd="5" destOrd="0" presId="urn:microsoft.com/office/officeart/2005/8/layout/cycle1"/>
    <dgm:cxn modelId="{A47E1B72-D615-D147-B29E-D41736BFBE57}" type="presParOf" srcId="{13BF284D-EC38-F141-B742-769B595A4781}" destId="{33E272A3-8836-2741-9D24-6777132D988F}" srcOrd="6" destOrd="0" presId="urn:microsoft.com/office/officeart/2005/8/layout/cycle1"/>
    <dgm:cxn modelId="{24C43B8D-429F-4147-B7D9-CBC483C53551}" type="presParOf" srcId="{13BF284D-EC38-F141-B742-769B595A4781}" destId="{70E86105-D2A0-F949-B7D1-D92F7E0075E1}" srcOrd="7" destOrd="0" presId="urn:microsoft.com/office/officeart/2005/8/layout/cycle1"/>
    <dgm:cxn modelId="{48110A99-B402-5D4E-99FE-6FCA11EECC6C}" type="presParOf" srcId="{13BF284D-EC38-F141-B742-769B595A4781}" destId="{659747EA-D568-D747-A954-00FB189C6017}" srcOrd="8" destOrd="0" presId="urn:microsoft.com/office/officeart/2005/8/layout/cycle1"/>
    <dgm:cxn modelId="{079C2A59-F022-8847-B37D-FAF42F251498}" type="presParOf" srcId="{13BF284D-EC38-F141-B742-769B595A4781}" destId="{C5043DE3-DB9B-B348-8F76-064DD5ACCF4E}" srcOrd="9" destOrd="0" presId="urn:microsoft.com/office/officeart/2005/8/layout/cycle1"/>
    <dgm:cxn modelId="{92DD0741-CB9D-1D42-8B53-8A9E7ED830BB}" type="presParOf" srcId="{13BF284D-EC38-F141-B742-769B595A4781}" destId="{81B03022-F4FB-DA4E-AB0A-74A8915B914E}" srcOrd="10" destOrd="0" presId="urn:microsoft.com/office/officeart/2005/8/layout/cycle1"/>
    <dgm:cxn modelId="{DCB7AD0C-D663-364C-B1A4-00A0484A69D8}" type="presParOf" srcId="{13BF284D-EC38-F141-B742-769B595A4781}" destId="{8E878EB1-6114-1F43-95D4-870FC3BF991B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2B2620-424A-E742-80B7-2B5B8B5980F5}">
      <dsp:nvSpPr>
        <dsp:cNvPr id="0" name=""/>
        <dsp:cNvSpPr/>
      </dsp:nvSpPr>
      <dsp:spPr>
        <a:xfrm>
          <a:off x="785" y="460165"/>
          <a:ext cx="956978" cy="38279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Code</a:t>
          </a:r>
          <a:endParaRPr lang="en-US" sz="1300" kern="1200" dirty="0"/>
        </a:p>
      </dsp:txBody>
      <dsp:txXfrm>
        <a:off x="192181" y="460165"/>
        <a:ext cx="574187" cy="382791"/>
      </dsp:txXfrm>
    </dsp:sp>
    <dsp:sp modelId="{CA9B1A2E-E12B-224E-8A95-B2BB4C88FA05}">
      <dsp:nvSpPr>
        <dsp:cNvPr id="0" name=""/>
        <dsp:cNvSpPr/>
      </dsp:nvSpPr>
      <dsp:spPr>
        <a:xfrm>
          <a:off x="862066" y="460165"/>
          <a:ext cx="956978" cy="38279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Test</a:t>
          </a:r>
          <a:endParaRPr lang="en-US" sz="1300" kern="1200" dirty="0"/>
        </a:p>
      </dsp:txBody>
      <dsp:txXfrm>
        <a:off x="1053462" y="460165"/>
        <a:ext cx="574187" cy="382791"/>
      </dsp:txXfrm>
    </dsp:sp>
    <dsp:sp modelId="{98ECD8B9-2137-9448-8B40-7FAA7CB65694}">
      <dsp:nvSpPr>
        <dsp:cNvPr id="0" name=""/>
        <dsp:cNvSpPr/>
      </dsp:nvSpPr>
      <dsp:spPr>
        <a:xfrm>
          <a:off x="1723346" y="460165"/>
          <a:ext cx="956978" cy="38279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Deploy</a:t>
          </a:r>
          <a:endParaRPr lang="en-US" sz="1300" kern="1200" dirty="0"/>
        </a:p>
      </dsp:txBody>
      <dsp:txXfrm>
        <a:off x="1914742" y="460165"/>
        <a:ext cx="574187" cy="3827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2B2620-424A-E742-80B7-2B5B8B5980F5}">
      <dsp:nvSpPr>
        <dsp:cNvPr id="0" name=""/>
        <dsp:cNvSpPr/>
      </dsp:nvSpPr>
      <dsp:spPr>
        <a:xfrm>
          <a:off x="785" y="460165"/>
          <a:ext cx="956978" cy="38279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Code</a:t>
          </a:r>
          <a:endParaRPr lang="en-US" sz="1300" kern="1200" dirty="0"/>
        </a:p>
      </dsp:txBody>
      <dsp:txXfrm>
        <a:off x="192181" y="460165"/>
        <a:ext cx="574187" cy="382791"/>
      </dsp:txXfrm>
    </dsp:sp>
    <dsp:sp modelId="{CA9B1A2E-E12B-224E-8A95-B2BB4C88FA05}">
      <dsp:nvSpPr>
        <dsp:cNvPr id="0" name=""/>
        <dsp:cNvSpPr/>
      </dsp:nvSpPr>
      <dsp:spPr>
        <a:xfrm>
          <a:off x="862066" y="460165"/>
          <a:ext cx="956978" cy="38279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Test</a:t>
          </a:r>
          <a:endParaRPr lang="en-US" sz="1300" kern="1200" dirty="0"/>
        </a:p>
      </dsp:txBody>
      <dsp:txXfrm>
        <a:off x="1053462" y="460165"/>
        <a:ext cx="574187" cy="382791"/>
      </dsp:txXfrm>
    </dsp:sp>
    <dsp:sp modelId="{98ECD8B9-2137-9448-8B40-7FAA7CB65694}">
      <dsp:nvSpPr>
        <dsp:cNvPr id="0" name=""/>
        <dsp:cNvSpPr/>
      </dsp:nvSpPr>
      <dsp:spPr>
        <a:xfrm>
          <a:off x="1723346" y="460165"/>
          <a:ext cx="956978" cy="38279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Deploy</a:t>
          </a:r>
          <a:endParaRPr lang="en-US" sz="1300" kern="1200" dirty="0"/>
        </a:p>
      </dsp:txBody>
      <dsp:txXfrm>
        <a:off x="1914742" y="460165"/>
        <a:ext cx="574187" cy="3827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2B2620-424A-E742-80B7-2B5B8B5980F5}">
      <dsp:nvSpPr>
        <dsp:cNvPr id="0" name=""/>
        <dsp:cNvSpPr/>
      </dsp:nvSpPr>
      <dsp:spPr>
        <a:xfrm>
          <a:off x="785" y="460165"/>
          <a:ext cx="956978" cy="38279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Code</a:t>
          </a:r>
          <a:endParaRPr lang="en-US" sz="1300" kern="1200" dirty="0"/>
        </a:p>
      </dsp:txBody>
      <dsp:txXfrm>
        <a:off x="192181" y="460165"/>
        <a:ext cx="574187" cy="382791"/>
      </dsp:txXfrm>
    </dsp:sp>
    <dsp:sp modelId="{CA9B1A2E-E12B-224E-8A95-B2BB4C88FA05}">
      <dsp:nvSpPr>
        <dsp:cNvPr id="0" name=""/>
        <dsp:cNvSpPr/>
      </dsp:nvSpPr>
      <dsp:spPr>
        <a:xfrm>
          <a:off x="862066" y="460165"/>
          <a:ext cx="956978" cy="38279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Test</a:t>
          </a:r>
          <a:endParaRPr lang="en-US" sz="1300" kern="1200" dirty="0"/>
        </a:p>
      </dsp:txBody>
      <dsp:txXfrm>
        <a:off x="1053462" y="460165"/>
        <a:ext cx="574187" cy="382791"/>
      </dsp:txXfrm>
    </dsp:sp>
    <dsp:sp modelId="{98ECD8B9-2137-9448-8B40-7FAA7CB65694}">
      <dsp:nvSpPr>
        <dsp:cNvPr id="0" name=""/>
        <dsp:cNvSpPr/>
      </dsp:nvSpPr>
      <dsp:spPr>
        <a:xfrm>
          <a:off x="1723346" y="460165"/>
          <a:ext cx="956978" cy="38279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17336" rIns="17336" bIns="17336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Deploy</a:t>
          </a:r>
          <a:endParaRPr lang="en-US" sz="1300" kern="1200" dirty="0"/>
        </a:p>
      </dsp:txBody>
      <dsp:txXfrm>
        <a:off x="1914742" y="460165"/>
        <a:ext cx="574187" cy="38279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16E4E9-D053-9347-8B95-18466DB88E2A}">
      <dsp:nvSpPr>
        <dsp:cNvPr id="0" name=""/>
        <dsp:cNvSpPr/>
      </dsp:nvSpPr>
      <dsp:spPr>
        <a:xfrm>
          <a:off x="4758907" y="115015"/>
          <a:ext cx="1840408" cy="18404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Conversation</a:t>
          </a:r>
          <a:endParaRPr lang="en-US" sz="2600" kern="1200" dirty="0"/>
        </a:p>
      </dsp:txBody>
      <dsp:txXfrm>
        <a:off x="4758907" y="115015"/>
        <a:ext cx="1840408" cy="1840408"/>
      </dsp:txXfrm>
    </dsp:sp>
    <dsp:sp modelId="{0B76DB05-FAB9-E34E-A81F-F2C6FA056EC3}">
      <dsp:nvSpPr>
        <dsp:cNvPr id="0" name=""/>
        <dsp:cNvSpPr/>
      </dsp:nvSpPr>
      <dsp:spPr>
        <a:xfrm>
          <a:off x="1513742" y="-1526"/>
          <a:ext cx="5202115" cy="5202115"/>
        </a:xfrm>
        <a:prstGeom prst="circularArrow">
          <a:avLst>
            <a:gd name="adj1" fmla="val 6899"/>
            <a:gd name="adj2" fmla="val 465087"/>
            <a:gd name="adj3" fmla="val 550530"/>
            <a:gd name="adj4" fmla="val 20584383"/>
            <a:gd name="adj5" fmla="val 8049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0AA28D5-D648-3040-B9C6-A8EDC445628C}">
      <dsp:nvSpPr>
        <dsp:cNvPr id="0" name=""/>
        <dsp:cNvSpPr/>
      </dsp:nvSpPr>
      <dsp:spPr>
        <a:xfrm>
          <a:off x="4758907" y="3243639"/>
          <a:ext cx="1840408" cy="18404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Test Cases</a:t>
          </a:r>
          <a:endParaRPr lang="en-US" sz="2600" kern="1200" dirty="0"/>
        </a:p>
      </dsp:txBody>
      <dsp:txXfrm>
        <a:off x="4758907" y="3243639"/>
        <a:ext cx="1840408" cy="1840408"/>
      </dsp:txXfrm>
    </dsp:sp>
    <dsp:sp modelId="{EB4804B7-125E-AB44-8AF2-D7FA5C3BFA11}">
      <dsp:nvSpPr>
        <dsp:cNvPr id="0" name=""/>
        <dsp:cNvSpPr/>
      </dsp:nvSpPr>
      <dsp:spPr>
        <a:xfrm>
          <a:off x="1513742" y="-1526"/>
          <a:ext cx="5202115" cy="5202115"/>
        </a:xfrm>
        <a:prstGeom prst="circularArrow">
          <a:avLst>
            <a:gd name="adj1" fmla="val 6899"/>
            <a:gd name="adj2" fmla="val 465087"/>
            <a:gd name="adj3" fmla="val 5950530"/>
            <a:gd name="adj4" fmla="val 4384383"/>
            <a:gd name="adj5" fmla="val 8049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E86105-D2A0-F949-B7D1-D92F7E0075E1}">
      <dsp:nvSpPr>
        <dsp:cNvPr id="0" name=""/>
        <dsp:cNvSpPr/>
      </dsp:nvSpPr>
      <dsp:spPr>
        <a:xfrm>
          <a:off x="1630283" y="3243639"/>
          <a:ext cx="1840408" cy="18404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Software</a:t>
          </a:r>
          <a:endParaRPr lang="en-US" sz="2600" kern="1200" dirty="0"/>
        </a:p>
      </dsp:txBody>
      <dsp:txXfrm>
        <a:off x="1630283" y="3243639"/>
        <a:ext cx="1840408" cy="1840408"/>
      </dsp:txXfrm>
    </dsp:sp>
    <dsp:sp modelId="{659747EA-D568-D747-A954-00FB189C6017}">
      <dsp:nvSpPr>
        <dsp:cNvPr id="0" name=""/>
        <dsp:cNvSpPr/>
      </dsp:nvSpPr>
      <dsp:spPr>
        <a:xfrm>
          <a:off x="1513742" y="-1526"/>
          <a:ext cx="5202115" cy="5202115"/>
        </a:xfrm>
        <a:prstGeom prst="circularArrow">
          <a:avLst>
            <a:gd name="adj1" fmla="val 6899"/>
            <a:gd name="adj2" fmla="val 465087"/>
            <a:gd name="adj3" fmla="val 11350530"/>
            <a:gd name="adj4" fmla="val 9784383"/>
            <a:gd name="adj5" fmla="val 8049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B03022-F4FB-DA4E-AB0A-74A8915B914E}">
      <dsp:nvSpPr>
        <dsp:cNvPr id="0" name=""/>
        <dsp:cNvSpPr/>
      </dsp:nvSpPr>
      <dsp:spPr>
        <a:xfrm>
          <a:off x="1630283" y="115015"/>
          <a:ext cx="1840408" cy="18404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Idea</a:t>
          </a:r>
          <a:endParaRPr lang="en-US" sz="2600" kern="1200" dirty="0"/>
        </a:p>
      </dsp:txBody>
      <dsp:txXfrm>
        <a:off x="1630283" y="115015"/>
        <a:ext cx="1840408" cy="1840408"/>
      </dsp:txXfrm>
    </dsp:sp>
    <dsp:sp modelId="{8E878EB1-6114-1F43-95D4-870FC3BF991B}">
      <dsp:nvSpPr>
        <dsp:cNvPr id="0" name=""/>
        <dsp:cNvSpPr/>
      </dsp:nvSpPr>
      <dsp:spPr>
        <a:xfrm>
          <a:off x="1513742" y="-1526"/>
          <a:ext cx="5202115" cy="5202115"/>
        </a:xfrm>
        <a:prstGeom prst="circularArrow">
          <a:avLst>
            <a:gd name="adj1" fmla="val 6899"/>
            <a:gd name="adj2" fmla="val 465087"/>
            <a:gd name="adj3" fmla="val 16750530"/>
            <a:gd name="adj4" fmla="val 15184383"/>
            <a:gd name="adj5" fmla="val 8049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9AAC4A-2F2D-4A48-A6B7-A4073C0F120A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F3C2A-5B62-4349-8BC4-3C158D4147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153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0F3C2A-5B62-4349-8BC4-3C158D414789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748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404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71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466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728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54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024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037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593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59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83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A4B6A-A479-4C45-9F9A-EC5324DFF8CC}" type="datetimeFigureOut">
              <a:rPr lang="en-US" smtClean="0"/>
              <a:pPr/>
              <a:t>23/10/2012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26C0C-B45D-E44F-A6E6-8B64AAB27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492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1" Type="http://schemas.microsoft.com/office/2007/relationships/diagramDrawing" Target="../diagrams/drawing2.xml"/><Relationship Id="rId12" Type="http://schemas.openxmlformats.org/officeDocument/2006/relationships/diagramData" Target="../diagrams/data3.xml"/><Relationship Id="rId13" Type="http://schemas.openxmlformats.org/officeDocument/2006/relationships/diagramLayout" Target="../diagrams/layout3.xml"/><Relationship Id="rId14" Type="http://schemas.openxmlformats.org/officeDocument/2006/relationships/diagramQuickStyle" Target="../diagrams/quickStyle3.xml"/><Relationship Id="rId15" Type="http://schemas.openxmlformats.org/officeDocument/2006/relationships/diagramColors" Target="../diagrams/colors3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Introduction to Agile Development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Mark Micallef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Iteration Zero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Agree on process parameters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Carry out any necessary spikes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Set up necessary infrastructure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Source Control and Continuous Integration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Bug tracking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Wikis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Team Walls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Anything else you might need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Hold a product inception meeting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224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predominant form of requirements in agile</a:t>
            </a:r>
          </a:p>
          <a:p>
            <a:r>
              <a:rPr lang="en-US" dirty="0" smtClean="0"/>
              <a:t>Specified by the product owner</a:t>
            </a:r>
          </a:p>
          <a:p>
            <a:r>
              <a:rPr lang="en-US" dirty="0" smtClean="0"/>
              <a:t>Reviewed and negotiated by the team</a:t>
            </a:r>
          </a:p>
          <a:p>
            <a:r>
              <a:rPr lang="en-US" dirty="0" smtClean="0"/>
              <a:t>Each story must have acceptance criteria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Story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In order to allow users to see my products,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As an online merchant,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I want to be able to add products to my store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1828800"/>
            <a:ext cx="7226300" cy="711200"/>
          </a:xfrm>
          <a:prstGeom prst="rect">
            <a:avLst/>
          </a:prstGeom>
          <a:solidFill>
            <a:srgbClr val="FFFF00">
              <a:alpha val="2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736595" y="3207638"/>
            <a:ext cx="1950205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 smtClean="0"/>
              <a:t>Focus on value</a:t>
            </a:r>
            <a:endParaRPr lang="en-US" sz="2300" dirty="0"/>
          </a:p>
        </p:txBody>
      </p:sp>
      <p:cxnSp>
        <p:nvCxnSpPr>
          <p:cNvPr id="7" name="Straight Arrow Connector 6"/>
          <p:cNvCxnSpPr/>
          <p:nvPr/>
        </p:nvCxnSpPr>
        <p:spPr>
          <a:xfrm rot="16200000" flipV="1">
            <a:off x="6615879" y="2775016"/>
            <a:ext cx="667638" cy="3754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457200" y="2940938"/>
            <a:ext cx="4089400" cy="711200"/>
          </a:xfrm>
          <a:prstGeom prst="rect">
            <a:avLst/>
          </a:prstGeom>
          <a:solidFill>
            <a:srgbClr val="FFFF00">
              <a:alpha val="2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755821" y="3073400"/>
            <a:ext cx="2930979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 smtClean="0"/>
              <a:t>Who uses this feature?</a:t>
            </a:r>
            <a:endParaRPr lang="en-US" sz="2300" dirty="0"/>
          </a:p>
        </p:txBody>
      </p:sp>
      <p:cxnSp>
        <p:nvCxnSpPr>
          <p:cNvPr id="10" name="Straight Arrow Connector 9"/>
          <p:cNvCxnSpPr/>
          <p:nvPr/>
        </p:nvCxnSpPr>
        <p:spPr>
          <a:xfrm rot="10800000">
            <a:off x="4699001" y="3296538"/>
            <a:ext cx="1056821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45100" y="5593462"/>
            <a:ext cx="40767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/>
              <a:t>What does the feature enable the user to do?</a:t>
            </a:r>
            <a:endParaRPr lang="en-US" sz="2300" dirty="0"/>
          </a:p>
        </p:txBody>
      </p:sp>
      <p:sp>
        <p:nvSpPr>
          <p:cNvPr id="14" name="Rectangle 13"/>
          <p:cNvSpPr/>
          <p:nvPr/>
        </p:nvSpPr>
        <p:spPr>
          <a:xfrm>
            <a:off x="457200" y="4140200"/>
            <a:ext cx="7607300" cy="711200"/>
          </a:xfrm>
          <a:prstGeom prst="rect">
            <a:avLst/>
          </a:prstGeom>
          <a:solidFill>
            <a:srgbClr val="FFFF00">
              <a:alpha val="2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```````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rot="5400000" flipH="1" flipV="1">
            <a:off x="6724784" y="5206111"/>
            <a:ext cx="531624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8" grpId="0" animBg="1"/>
      <p:bldP spid="8" grpId="1" animBg="1"/>
      <p:bldP spid="9" grpId="0"/>
      <p:bldP spid="9" grpId="1"/>
      <p:bldP spid="13" grpId="0"/>
      <p:bldP spid="13" grpId="1"/>
      <p:bldP spid="14" grpId="0" animBg="1"/>
      <p:bldP spid="14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Acceptance Criteria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b="1" dirty="0" smtClean="0">
                <a:solidFill>
                  <a:srgbClr val="FF0000"/>
                </a:solidFill>
              </a:rPr>
              <a:t>Given </a:t>
            </a:r>
            <a:r>
              <a:rPr lang="en-US" dirty="0" smtClean="0"/>
              <a:t>I am an online merchant</a:t>
            </a:r>
          </a:p>
          <a:p>
            <a:pPr>
              <a:buNone/>
            </a:pPr>
            <a:r>
              <a:rPr lang="en-US" b="1" dirty="0" smtClean="0">
                <a:solidFill>
                  <a:srgbClr val="FF0000"/>
                </a:solidFill>
              </a:rPr>
              <a:t>When </a:t>
            </a:r>
            <a:r>
              <a:rPr lang="en-US" dirty="0" smtClean="0"/>
              <a:t>I add a product to the store</a:t>
            </a:r>
          </a:p>
          <a:p>
            <a:pPr>
              <a:buNone/>
            </a:pPr>
            <a:r>
              <a:rPr lang="en-US" b="1" dirty="0" smtClean="0">
                <a:solidFill>
                  <a:srgbClr val="FF0000"/>
                </a:solidFill>
              </a:rPr>
              <a:t>Then </a:t>
            </a:r>
            <a:r>
              <a:rPr lang="en-US" dirty="0" smtClean="0"/>
              <a:t>I should see it in the product catalogue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b="1" dirty="0" smtClean="0">
                <a:solidFill>
                  <a:srgbClr val="FF0000"/>
                </a:solidFill>
              </a:rPr>
              <a:t>Given </a:t>
            </a:r>
            <a:r>
              <a:rPr lang="en-US" dirty="0" smtClean="0"/>
              <a:t>I am an online merchant</a:t>
            </a:r>
          </a:p>
          <a:p>
            <a:pPr>
              <a:buNone/>
            </a:pPr>
            <a:r>
              <a:rPr lang="en-US" b="1" dirty="0" smtClean="0">
                <a:solidFill>
                  <a:srgbClr val="FF0000"/>
                </a:solidFill>
              </a:rPr>
              <a:t>When </a:t>
            </a:r>
            <a:r>
              <a:rPr lang="en-US" dirty="0" smtClean="0"/>
              <a:t>I add a product to the store</a:t>
            </a:r>
          </a:p>
          <a:p>
            <a:pPr>
              <a:buNone/>
            </a:pP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And </a:t>
            </a:r>
            <a:r>
              <a:rPr lang="en-US" dirty="0" smtClean="0"/>
              <a:t>I associate a photo with the product</a:t>
            </a:r>
          </a:p>
          <a:p>
            <a:pPr>
              <a:buNone/>
            </a:pPr>
            <a:r>
              <a:rPr lang="en-US" b="1" dirty="0" smtClean="0">
                <a:solidFill>
                  <a:srgbClr val="FF0000"/>
                </a:solidFill>
              </a:rPr>
              <a:t>Then </a:t>
            </a:r>
            <a:r>
              <a:rPr lang="en-US" dirty="0" smtClean="0"/>
              <a:t>I should see the the product in the catalogue</a:t>
            </a:r>
          </a:p>
          <a:p>
            <a:pPr>
              <a:buNone/>
            </a:pPr>
            <a:r>
              <a:rPr lang="en-US" b="1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And </a:t>
            </a:r>
            <a:r>
              <a:rPr lang="en-US" dirty="0" smtClean="0"/>
              <a:t>the photo will be displayed next to the product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Characteristics of good user stories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Clear and concise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Traceable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Testable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Complete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Consistent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Necessary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Implementation free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Viable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24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Life Cycle of a User Story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927100"/>
          <a:ext cx="8229600" cy="5199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Iteration 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500" dirty="0" smtClean="0"/>
              <a:t>Client </a:t>
            </a:r>
            <a:r>
              <a:rPr lang="en-US" sz="2500" dirty="0" err="1" smtClean="0"/>
              <a:t>prioritises</a:t>
            </a:r>
            <a:r>
              <a:rPr lang="en-US" sz="2500" dirty="0" smtClean="0"/>
              <a:t> user stories</a:t>
            </a:r>
          </a:p>
          <a:p>
            <a:pPr>
              <a:lnSpc>
                <a:spcPct val="150000"/>
              </a:lnSpc>
            </a:pPr>
            <a:r>
              <a:rPr lang="en-US" sz="2500" dirty="0" smtClean="0"/>
              <a:t>Team estimates the size of user stories</a:t>
            </a:r>
          </a:p>
          <a:p>
            <a:pPr>
              <a:lnSpc>
                <a:spcPct val="150000"/>
              </a:lnSpc>
            </a:pPr>
            <a:r>
              <a:rPr lang="en-US" sz="2500" dirty="0" smtClean="0"/>
              <a:t>Iteration backlog is created</a:t>
            </a:r>
          </a:p>
          <a:p>
            <a:endParaRPr lang="en-US" sz="2500" dirty="0" smtClean="0"/>
          </a:p>
          <a:p>
            <a:endParaRPr lang="en-US" sz="2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60" y="4049889"/>
            <a:ext cx="4276388" cy="26442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9246" y="4035778"/>
            <a:ext cx="4007554" cy="2658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3038"/>
            <a:ext cx="8229600" cy="4873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Team Wall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825499"/>
            <a:ext cx="7848600" cy="58945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Providing Visibility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Velocity</a:t>
            </a:r>
          </a:p>
          <a:p>
            <a:r>
              <a:rPr lang="en-US" dirty="0" smtClean="0"/>
              <a:t>Bug Counts</a:t>
            </a:r>
          </a:p>
          <a:p>
            <a:r>
              <a:rPr lang="en-US" dirty="0" smtClean="0"/>
              <a:t>Defect Arrival Patterns</a:t>
            </a:r>
          </a:p>
          <a:p>
            <a:r>
              <a:rPr lang="en-US" dirty="0" err="1" smtClean="0"/>
              <a:t>Burndown</a:t>
            </a:r>
            <a:r>
              <a:rPr lang="en-US" dirty="0" smtClean="0"/>
              <a:t> and </a:t>
            </a:r>
            <a:r>
              <a:rPr lang="en-US" dirty="0" err="1" smtClean="0"/>
              <a:t>Burnup</a:t>
            </a:r>
            <a:r>
              <a:rPr lang="en-US" dirty="0" smtClean="0"/>
              <a:t> Charts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Burndown</a:t>
            </a:r>
            <a:r>
              <a:rPr lang="en-US" dirty="0" smtClean="0"/>
              <a:t> Chart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44" y="1361194"/>
            <a:ext cx="8475133" cy="51061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Problems with modern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Unclear requirements</a:t>
            </a:r>
          </a:p>
          <a:p>
            <a:r>
              <a:rPr lang="en-US" dirty="0" smtClean="0"/>
              <a:t>Fluctuating requirements</a:t>
            </a:r>
          </a:p>
          <a:p>
            <a:r>
              <a:rPr lang="en-US" dirty="0" smtClean="0"/>
              <a:t>Quality problems with software</a:t>
            </a:r>
          </a:p>
          <a:p>
            <a:r>
              <a:rPr lang="en-US" dirty="0" smtClean="0"/>
              <a:t>Working in teams is difficult</a:t>
            </a:r>
          </a:p>
          <a:p>
            <a:r>
              <a:rPr lang="en-US" dirty="0" smtClean="0"/>
              <a:t>Difficulties with project momentum</a:t>
            </a:r>
          </a:p>
          <a:p>
            <a:r>
              <a:rPr lang="en-US" dirty="0" smtClean="0"/>
              <a:t>Difficulties with visibility</a:t>
            </a:r>
          </a:p>
          <a:p>
            <a:r>
              <a:rPr lang="en-US" dirty="0" smtClean="0"/>
              <a:t>Difficulties with managing the customer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Burnup</a:t>
            </a:r>
            <a:r>
              <a:rPr lang="en-US" dirty="0" smtClean="0"/>
              <a:t> Charts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37" y="1529644"/>
            <a:ext cx="7191022" cy="49078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3038"/>
            <a:ext cx="8229600" cy="4873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Team Board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838199"/>
            <a:ext cx="8686800" cy="59093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5" name="Title 3"/>
          <p:cNvSpPr>
            <a:spLocks noGrp="1"/>
          </p:cNvSpPr>
          <p:nvPr>
            <p:ph type="title"/>
          </p:nvPr>
        </p:nvSpPr>
        <p:spPr>
          <a:xfrm>
            <a:off x="457199" y="597656"/>
            <a:ext cx="8229600" cy="1143000"/>
          </a:xfrm>
        </p:spPr>
        <p:txBody>
          <a:bodyPr/>
          <a:lstStyle/>
          <a:p>
            <a:endParaRPr lang="en-US"/>
          </a:p>
        </p:txBody>
      </p:sp>
      <p:sp>
        <p:nvSpPr>
          <p:cNvPr id="69634" name="Content Placeholder 2"/>
          <p:cNvSpPr>
            <a:spLocks noGrp="1"/>
          </p:cNvSpPr>
          <p:nvPr>
            <p:ph idx="1"/>
          </p:nvPr>
        </p:nvSpPr>
        <p:spPr>
          <a:xfrm>
            <a:off x="457199" y="1923218"/>
            <a:ext cx="8229600" cy="4525963"/>
          </a:xfrm>
        </p:spPr>
        <p:txBody>
          <a:bodyPr/>
          <a:lstStyle/>
          <a:p>
            <a:endParaRPr lang="en-US"/>
          </a:p>
        </p:txBody>
      </p:sp>
      <p:pic>
        <p:nvPicPr>
          <p:cNvPr id="69636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323018"/>
            <a:ext cx="9144000" cy="617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rcRect l="5952" t="22221" r="10715" b="38095"/>
          <a:stretch>
            <a:fillRect/>
          </a:stretch>
        </p:blipFill>
        <p:spPr bwMode="auto">
          <a:xfrm rot="5400000">
            <a:off x="-1989139" y="2312156"/>
            <a:ext cx="6188075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27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2708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298828"/>
            <a:ext cx="9144000" cy="617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Daily Standup Meeting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Short meeting (5 – 10 </a:t>
            </a:r>
            <a:r>
              <a:rPr lang="en-US" dirty="0" err="1" smtClean="0"/>
              <a:t>mins</a:t>
            </a:r>
            <a:r>
              <a:rPr lang="en-US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Aimed at communicating status and surfacing problems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Everyone answers 3 questions: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What did I do yesterday?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What will I do today?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What’s in my way?</a:t>
            </a:r>
          </a:p>
          <a:p>
            <a:pPr marL="571500" indent="-514350">
              <a:lnSpc>
                <a:spcPct val="150000"/>
              </a:lnSpc>
            </a:pPr>
            <a:r>
              <a:rPr lang="en-US" dirty="0" smtClean="0"/>
              <a:t>For the team, by the team</a:t>
            </a:r>
          </a:p>
          <a:p>
            <a:pPr marL="571500" indent="-514350">
              <a:lnSpc>
                <a:spcPct val="150000"/>
              </a:lnSpc>
            </a:pPr>
            <a:r>
              <a:rPr lang="en-US" dirty="0" smtClean="0"/>
              <a:t>Why meet standing up?</a:t>
            </a:r>
          </a:p>
          <a:p>
            <a:pPr>
              <a:lnSpc>
                <a:spcPct val="150000"/>
              </a:lnSpc>
              <a:buNone/>
            </a:pPr>
            <a:endParaRPr lang="en-US" dirty="0" smtClean="0"/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3038"/>
            <a:ext cx="8229600" cy="6143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Showcase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779" y="924985"/>
            <a:ext cx="7628467" cy="5721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3038"/>
            <a:ext cx="8229600" cy="6143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Showcase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943664"/>
            <a:ext cx="7683500" cy="56552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Retrospective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Gives you ownership of the process</a:t>
            </a:r>
          </a:p>
          <a:p>
            <a:r>
              <a:rPr lang="en-US" dirty="0" smtClean="0"/>
              <a:t>Looks at:</a:t>
            </a:r>
          </a:p>
          <a:p>
            <a:pPr lvl="1"/>
            <a:r>
              <a:rPr lang="en-US" dirty="0" smtClean="0"/>
              <a:t>What went well?</a:t>
            </a:r>
          </a:p>
          <a:p>
            <a:pPr lvl="1"/>
            <a:r>
              <a:rPr lang="en-US" dirty="0" smtClean="0"/>
              <a:t>What did not go as well as hoped?</a:t>
            </a:r>
          </a:p>
          <a:p>
            <a:pPr lvl="1"/>
            <a:r>
              <a:rPr lang="en-US" dirty="0" smtClean="0"/>
              <a:t>New ideas for improvement</a:t>
            </a:r>
          </a:p>
          <a:p>
            <a:r>
              <a:rPr lang="en-US" dirty="0" smtClean="0"/>
              <a:t>Should result in a list of actions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Respect the worth of every person</a:t>
            </a:r>
          </a:p>
          <a:p>
            <a:r>
              <a:rPr lang="en-US" dirty="0" smtClean="0"/>
              <a:t>Truth in every communication</a:t>
            </a:r>
          </a:p>
          <a:p>
            <a:r>
              <a:rPr lang="en-US" dirty="0" smtClean="0"/>
              <a:t>Transparency of all data, actions and decisions</a:t>
            </a:r>
          </a:p>
          <a:p>
            <a:r>
              <a:rPr lang="en-US" dirty="0" smtClean="0"/>
              <a:t>Trust that each person will support the team</a:t>
            </a:r>
          </a:p>
          <a:p>
            <a:r>
              <a:rPr lang="en-US" dirty="0" smtClean="0"/>
              <a:t>Commitment to the team and its goals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09759" y="-1011414"/>
            <a:ext cx="17538700" cy="8191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§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2700"/>
            <a:ext cx="8763342" cy="6502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6538"/>
            <a:ext cx="8229600" cy="6143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Agile as an umbrella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200" y="1443037"/>
            <a:ext cx="6070600" cy="45032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0527"/>
            <a:ext cx="8229600" cy="52969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Typical Agile Process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8899"/>
            <a:ext cx="9144000" cy="488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592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Maintaining the flow of delivery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Timebox</a:t>
            </a:r>
            <a:r>
              <a:rPr lang="en-US" dirty="0" smtClean="0"/>
              <a:t> approach</a:t>
            </a:r>
          </a:p>
          <a:p>
            <a:pPr lvl="1"/>
            <a:r>
              <a:rPr lang="en-US" dirty="0" smtClean="0"/>
              <a:t>Ideally 1 to 3 week iterations.  </a:t>
            </a:r>
          </a:p>
          <a:p>
            <a:pPr lvl="1"/>
            <a:r>
              <a:rPr lang="en-US" dirty="0" smtClean="0"/>
              <a:t>Longer iterations possible but feedback benefits start to decrease</a:t>
            </a:r>
          </a:p>
          <a:p>
            <a:r>
              <a:rPr lang="en-US" dirty="0" err="1" smtClean="0"/>
              <a:t>Prioritisation</a:t>
            </a:r>
            <a:r>
              <a:rPr lang="en-US" dirty="0" smtClean="0"/>
              <a:t> (</a:t>
            </a:r>
            <a:r>
              <a:rPr lang="en-US" dirty="0" err="1" smtClean="0"/>
              <a:t>MoSCoW</a:t>
            </a:r>
            <a:r>
              <a:rPr lang="en-US" dirty="0" smtClean="0"/>
              <a:t> </a:t>
            </a:r>
            <a:r>
              <a:rPr lang="en-US" dirty="0" err="1" smtClean="0"/>
              <a:t>urules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Must have, Should have, Could have, Want be nice have</a:t>
            </a:r>
          </a:p>
          <a:p>
            <a:r>
              <a:rPr lang="en-US" dirty="0" smtClean="0"/>
              <a:t>User and stakeholder agreement</a:t>
            </a:r>
          </a:p>
          <a:p>
            <a:pPr lvl="1"/>
            <a:r>
              <a:rPr lang="en-US" dirty="0" smtClean="0"/>
              <a:t>Power of decision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80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Iterations</a:t>
            </a:r>
            <a:endParaRPr lang="en-US" dirty="0"/>
          </a:p>
        </p:txBody>
      </p:sp>
      <p:graphicFrame>
        <p:nvGraphicFramePr>
          <p:cNvPr id="4" name="Diagram 3"/>
          <p:cNvGraphicFramePr/>
          <p:nvPr/>
        </p:nvGraphicFramePr>
        <p:xfrm>
          <a:off x="747885" y="2080855"/>
          <a:ext cx="2681111" cy="13031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/>
        </p:nvGraphicFramePr>
        <p:xfrm>
          <a:off x="3194755" y="2884816"/>
          <a:ext cx="2681111" cy="13031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8" name="Diagram 7"/>
          <p:cNvGraphicFramePr/>
          <p:nvPr/>
        </p:nvGraphicFramePr>
        <p:xfrm>
          <a:off x="5796839" y="3809995"/>
          <a:ext cx="2681111" cy="13031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439335" y="2074333"/>
            <a:ext cx="1227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Iteration 1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05957" y="2918178"/>
            <a:ext cx="1227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Iteration 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460068" y="3807178"/>
            <a:ext cx="1227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Iteration 3</a:t>
            </a:r>
            <a:endParaRPr lang="en-US" dirty="0"/>
          </a:p>
        </p:txBody>
      </p:sp>
      <p:sp>
        <p:nvSpPr>
          <p:cNvPr id="12" name="Bent Arrow 11"/>
          <p:cNvSpPr/>
          <p:nvPr/>
        </p:nvSpPr>
        <p:spPr>
          <a:xfrm rot="5400000">
            <a:off x="3305810" y="2815590"/>
            <a:ext cx="640080" cy="342900"/>
          </a:xfrm>
          <a:prstGeom prst="ben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Bent Arrow 13"/>
          <p:cNvSpPr/>
          <p:nvPr/>
        </p:nvSpPr>
        <p:spPr>
          <a:xfrm rot="5400000">
            <a:off x="5795010" y="3641090"/>
            <a:ext cx="640080" cy="342900"/>
          </a:xfrm>
          <a:prstGeom prst="ben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TextBox 14"/>
          <p:cNvSpPr txBox="1"/>
          <p:nvPr/>
        </p:nvSpPr>
        <p:spPr>
          <a:xfrm>
            <a:off x="3397957" y="2270478"/>
            <a:ext cx="1227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Feedback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026857" y="3159478"/>
            <a:ext cx="1227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Feedback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7" grpId="0">
        <p:bldAsOne/>
      </p:bldGraphic>
      <p:bldGraphic spid="8" grpId="0">
        <p:bldAsOne/>
      </p:bldGraphic>
      <p:bldP spid="9" grpId="0"/>
      <p:bldP spid="10" grpId="0"/>
      <p:bldP spid="11" grpId="0"/>
      <p:bldP spid="15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closer look at an iteration</a:t>
            </a:r>
            <a:endParaRPr lang="en-US" dirty="0"/>
          </a:p>
        </p:txBody>
      </p:sp>
      <p:graphicFrame>
        <p:nvGraphicFramePr>
          <p:cNvPr id="17" name="Table 16"/>
          <p:cNvGraphicFramePr>
            <a:graphicFrameLocks noGrp="1"/>
          </p:cNvGraphicFramePr>
          <p:nvPr/>
        </p:nvGraphicFramePr>
        <p:xfrm>
          <a:off x="1612899" y="4229100"/>
          <a:ext cx="73279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2790"/>
                <a:gridCol w="732790"/>
                <a:gridCol w="732790"/>
                <a:gridCol w="732790"/>
                <a:gridCol w="732790"/>
                <a:gridCol w="732790"/>
                <a:gridCol w="732790"/>
                <a:gridCol w="732790"/>
                <a:gridCol w="732790"/>
                <a:gridCol w="7327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304800" y="2628900"/>
          <a:ext cx="14732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6600"/>
                <a:gridCol w="736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749300" y="1409700"/>
            <a:ext cx="1965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Retrospective (n-1)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74700" y="1690132"/>
            <a:ext cx="1608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Showcase (n-1)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62000" y="1980168"/>
            <a:ext cx="2164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Iteration Planning (</a:t>
            </a:r>
            <a:r>
              <a:rPr lang="en-US" dirty="0" err="1" smtClean="0"/>
              <a:t>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55600" y="2999740"/>
            <a:ext cx="1351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Iteration n-1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635501" y="4599940"/>
            <a:ext cx="1163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Iteration </a:t>
            </a:r>
            <a:r>
              <a:rPr lang="en-US" dirty="0" err="1" smtClean="0"/>
              <a:t>n</a:t>
            </a:r>
            <a:endParaRPr lang="en-US" dirty="0"/>
          </a:p>
        </p:txBody>
      </p:sp>
      <p:sp>
        <p:nvSpPr>
          <p:cNvPr id="11" name="Left Brace 10"/>
          <p:cNvSpPr/>
          <p:nvPr/>
        </p:nvSpPr>
        <p:spPr>
          <a:xfrm rot="16200000">
            <a:off x="4949825" y="2083197"/>
            <a:ext cx="698501" cy="647065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089401" y="5680473"/>
            <a:ext cx="2712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Daily Standup Meetings</a:t>
            </a:r>
          </a:p>
          <a:p>
            <a:r>
              <a:rPr lang="en-US" dirty="0" smtClean="0"/>
              <a:t>Regular development work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14576" y="2628900"/>
            <a:ext cx="18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Retrospective (</a:t>
            </a:r>
            <a:r>
              <a:rPr lang="en-US" dirty="0" err="1" smtClean="0"/>
              <a:t>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839976" y="2909332"/>
            <a:ext cx="1420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Showcase (</a:t>
            </a:r>
            <a:r>
              <a:rPr lang="en-US" dirty="0" err="1" smtClean="0"/>
              <a:t>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827276" y="3199368"/>
            <a:ext cx="2396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Iteration Planning (n+1)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5" idx="2"/>
          </p:cNvCxnSpPr>
          <p:nvPr/>
        </p:nvCxnSpPr>
        <p:spPr>
          <a:xfrm rot="16200000" flipH="1">
            <a:off x="8038608" y="3555509"/>
            <a:ext cx="482600" cy="5089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9382</TotalTime>
  <Words>544</Words>
  <Application>Microsoft Macintosh PowerPoint</Application>
  <PresentationFormat>On-screen Show (4:3)</PresentationFormat>
  <Paragraphs>146</Paragraphs>
  <Slides>28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Introduction to Agile Development</vt:lpstr>
      <vt:lpstr>Problems with modern development</vt:lpstr>
      <vt:lpstr>PowerPoint Presentation</vt:lpstr>
      <vt:lpstr>§</vt:lpstr>
      <vt:lpstr>Agile as an umbrella</vt:lpstr>
      <vt:lpstr>A Typical Agile Process</vt:lpstr>
      <vt:lpstr>Maintaining the flow of delivery</vt:lpstr>
      <vt:lpstr>Iterations</vt:lpstr>
      <vt:lpstr>A closer look at an iteration</vt:lpstr>
      <vt:lpstr>Iteration Zero</vt:lpstr>
      <vt:lpstr>User Stories</vt:lpstr>
      <vt:lpstr>User Story Example</vt:lpstr>
      <vt:lpstr>Acceptance Criteria</vt:lpstr>
      <vt:lpstr>Characteristics of good user stories</vt:lpstr>
      <vt:lpstr>Life Cycle of a User Story</vt:lpstr>
      <vt:lpstr>Iteration Planning</vt:lpstr>
      <vt:lpstr>The Team Wall</vt:lpstr>
      <vt:lpstr>Providing Visibility</vt:lpstr>
      <vt:lpstr>Burndown Chart</vt:lpstr>
      <vt:lpstr>Burnup Charts</vt:lpstr>
      <vt:lpstr>The Team Board</vt:lpstr>
      <vt:lpstr>PowerPoint Presentation</vt:lpstr>
      <vt:lpstr>PowerPoint Presentation</vt:lpstr>
      <vt:lpstr>Daily Standup Meeting</vt:lpstr>
      <vt:lpstr>Showcase</vt:lpstr>
      <vt:lpstr>Showcase</vt:lpstr>
      <vt:lpstr>Retrospective</vt:lpstr>
      <vt:lpstr>Team Values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Agile Development</dc:title>
  <dc:creator>Mark Micallef</dc:creator>
  <cp:lastModifiedBy>Mark Micallef</cp:lastModifiedBy>
  <cp:revision>16</cp:revision>
  <dcterms:created xsi:type="dcterms:W3CDTF">2011-02-16T07:33:36Z</dcterms:created>
  <dcterms:modified xsi:type="dcterms:W3CDTF">2012-10-23T13:02:48Z</dcterms:modified>
</cp:coreProperties>
</file>

<file path=docProps/thumbnail.jpeg>
</file>